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72" r:id="rId6"/>
    <p:sldId id="260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0C894-3AA2-0879-996A-AF43CB10C9C6}" v="5" dt="2024-11-08T14:48:33.20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15" autoAdjust="0"/>
  </p:normalViewPr>
  <p:slideViewPr>
    <p:cSldViewPr>
      <p:cViewPr varScale="1">
        <p:scale>
          <a:sx n="134" d="100"/>
          <a:sy n="134" d="100"/>
        </p:scale>
        <p:origin x="1296" y="13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ABB33-B344-4D81-8612-1DF481DF4325}" type="datetimeFigureOut">
              <a:rPr lang="sv-SE" smtClean="0"/>
              <a:t>2025-03-12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2F65D-EB24-40C1-8695-BFD7BE758C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18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2F65D-EB24-40C1-8695-BFD7BE758C5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0864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2F65D-EB24-40C1-8695-BFD7BE758C5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51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4"/>
            <a:ext cx="12192000" cy="685801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79648" y="1270761"/>
            <a:ext cx="4319905" cy="4320540"/>
          </a:xfrm>
          <a:custGeom>
            <a:avLst/>
            <a:gdLst/>
            <a:ahLst/>
            <a:cxnLst/>
            <a:rect l="l" t="t" r="r" b="b"/>
            <a:pathLst>
              <a:path w="4319905" h="4320540">
                <a:moveTo>
                  <a:pt x="4319905" y="2160016"/>
                </a:moveTo>
                <a:lnTo>
                  <a:pt x="4319371" y="2111781"/>
                </a:lnTo>
                <a:lnTo>
                  <a:pt x="4317797" y="2063813"/>
                </a:lnTo>
                <a:lnTo>
                  <a:pt x="4315180" y="2016099"/>
                </a:lnTo>
                <a:lnTo>
                  <a:pt x="4311535" y="1968677"/>
                </a:lnTo>
                <a:lnTo>
                  <a:pt x="4306887" y="1921535"/>
                </a:lnTo>
                <a:lnTo>
                  <a:pt x="4301223" y="1874697"/>
                </a:lnTo>
                <a:lnTo>
                  <a:pt x="4294568" y="1828177"/>
                </a:lnTo>
                <a:lnTo>
                  <a:pt x="4286936" y="1781987"/>
                </a:lnTo>
                <a:lnTo>
                  <a:pt x="4278325" y="1736128"/>
                </a:lnTo>
                <a:lnTo>
                  <a:pt x="4268749" y="1690611"/>
                </a:lnTo>
                <a:lnTo>
                  <a:pt x="4258234" y="1645450"/>
                </a:lnTo>
                <a:lnTo>
                  <a:pt x="4246778" y="1600657"/>
                </a:lnTo>
                <a:lnTo>
                  <a:pt x="4234383" y="1556245"/>
                </a:lnTo>
                <a:lnTo>
                  <a:pt x="4221086" y="1512227"/>
                </a:lnTo>
                <a:lnTo>
                  <a:pt x="4206875" y="1468615"/>
                </a:lnTo>
                <a:lnTo>
                  <a:pt x="4191774" y="1425409"/>
                </a:lnTo>
                <a:lnTo>
                  <a:pt x="4175785" y="1382623"/>
                </a:lnTo>
                <a:lnTo>
                  <a:pt x="4158919" y="1340269"/>
                </a:lnTo>
                <a:lnTo>
                  <a:pt x="4141203" y="1298359"/>
                </a:lnTo>
                <a:lnTo>
                  <a:pt x="4122623" y="1256919"/>
                </a:lnTo>
                <a:lnTo>
                  <a:pt x="4103205" y="1215936"/>
                </a:lnTo>
                <a:lnTo>
                  <a:pt x="4082961" y="1175423"/>
                </a:lnTo>
                <a:lnTo>
                  <a:pt x="4061904" y="1135418"/>
                </a:lnTo>
                <a:lnTo>
                  <a:pt x="4040035" y="1095895"/>
                </a:lnTo>
                <a:lnTo>
                  <a:pt x="4017365" y="1056894"/>
                </a:lnTo>
                <a:lnTo>
                  <a:pt x="3993921" y="1018413"/>
                </a:lnTo>
                <a:lnTo>
                  <a:pt x="3969702" y="980452"/>
                </a:lnTo>
                <a:lnTo>
                  <a:pt x="3944709" y="943051"/>
                </a:lnTo>
                <a:lnTo>
                  <a:pt x="3918966" y="906195"/>
                </a:lnTo>
                <a:lnTo>
                  <a:pt x="3892486" y="869911"/>
                </a:lnTo>
                <a:lnTo>
                  <a:pt x="3865270" y="834199"/>
                </a:lnTo>
                <a:lnTo>
                  <a:pt x="3837343" y="799084"/>
                </a:lnTo>
                <a:lnTo>
                  <a:pt x="3808704" y="764565"/>
                </a:lnTo>
                <a:lnTo>
                  <a:pt x="3779367" y="730643"/>
                </a:lnTo>
                <a:lnTo>
                  <a:pt x="3749344" y="697357"/>
                </a:lnTo>
                <a:lnTo>
                  <a:pt x="3718649" y="664692"/>
                </a:lnTo>
                <a:lnTo>
                  <a:pt x="3687280" y="632675"/>
                </a:lnTo>
                <a:lnTo>
                  <a:pt x="3655263" y="601306"/>
                </a:lnTo>
                <a:lnTo>
                  <a:pt x="3622598" y="570611"/>
                </a:lnTo>
                <a:lnTo>
                  <a:pt x="3589312" y="540575"/>
                </a:lnTo>
                <a:lnTo>
                  <a:pt x="3555403" y="511238"/>
                </a:lnTo>
                <a:lnTo>
                  <a:pt x="3520871" y="482600"/>
                </a:lnTo>
                <a:lnTo>
                  <a:pt x="3485756" y="454672"/>
                </a:lnTo>
                <a:lnTo>
                  <a:pt x="3450044" y="427456"/>
                </a:lnTo>
                <a:lnTo>
                  <a:pt x="3413760" y="400977"/>
                </a:lnTo>
                <a:lnTo>
                  <a:pt x="3376904" y="375234"/>
                </a:lnTo>
                <a:lnTo>
                  <a:pt x="3339503" y="350240"/>
                </a:lnTo>
                <a:lnTo>
                  <a:pt x="3301555" y="326009"/>
                </a:lnTo>
                <a:lnTo>
                  <a:pt x="3263074" y="302564"/>
                </a:lnTo>
                <a:lnTo>
                  <a:pt x="3224060" y="279895"/>
                </a:lnTo>
                <a:lnTo>
                  <a:pt x="3184550" y="258025"/>
                </a:lnTo>
                <a:lnTo>
                  <a:pt x="3144532" y="236956"/>
                </a:lnTo>
                <a:lnTo>
                  <a:pt x="3104032" y="216712"/>
                </a:lnTo>
                <a:lnTo>
                  <a:pt x="3063049" y="197307"/>
                </a:lnTo>
                <a:lnTo>
                  <a:pt x="3021596" y="178727"/>
                </a:lnTo>
                <a:lnTo>
                  <a:pt x="2979686" y="160997"/>
                </a:lnTo>
                <a:lnTo>
                  <a:pt x="2937332" y="144132"/>
                </a:lnTo>
                <a:lnTo>
                  <a:pt x="2894546" y="128143"/>
                </a:lnTo>
                <a:lnTo>
                  <a:pt x="2851340" y="113042"/>
                </a:lnTo>
                <a:lnTo>
                  <a:pt x="2807716" y="98831"/>
                </a:lnTo>
                <a:lnTo>
                  <a:pt x="2763697" y="85521"/>
                </a:lnTo>
                <a:lnTo>
                  <a:pt x="2719286" y="73139"/>
                </a:lnTo>
                <a:lnTo>
                  <a:pt x="2674493" y="61683"/>
                </a:lnTo>
                <a:lnTo>
                  <a:pt x="2629331" y="51155"/>
                </a:lnTo>
                <a:lnTo>
                  <a:pt x="2583815" y="41592"/>
                </a:lnTo>
                <a:lnTo>
                  <a:pt x="2537955" y="32981"/>
                </a:lnTo>
                <a:lnTo>
                  <a:pt x="2491752" y="25336"/>
                </a:lnTo>
                <a:lnTo>
                  <a:pt x="2445232" y="18681"/>
                </a:lnTo>
                <a:lnTo>
                  <a:pt x="2398395" y="13017"/>
                </a:lnTo>
                <a:lnTo>
                  <a:pt x="2351252" y="8369"/>
                </a:lnTo>
                <a:lnTo>
                  <a:pt x="2303818" y="4724"/>
                </a:lnTo>
                <a:lnTo>
                  <a:pt x="2256104" y="2108"/>
                </a:lnTo>
                <a:lnTo>
                  <a:pt x="2208123" y="533"/>
                </a:lnTo>
                <a:lnTo>
                  <a:pt x="2159889" y="0"/>
                </a:lnTo>
                <a:lnTo>
                  <a:pt x="2111641" y="533"/>
                </a:lnTo>
                <a:lnTo>
                  <a:pt x="2063673" y="2108"/>
                </a:lnTo>
                <a:lnTo>
                  <a:pt x="2015959" y="4724"/>
                </a:lnTo>
                <a:lnTo>
                  <a:pt x="1968538" y="8369"/>
                </a:lnTo>
                <a:lnTo>
                  <a:pt x="1921395" y="13017"/>
                </a:lnTo>
                <a:lnTo>
                  <a:pt x="1874570" y="18681"/>
                </a:lnTo>
                <a:lnTo>
                  <a:pt x="1828050" y="25336"/>
                </a:lnTo>
                <a:lnTo>
                  <a:pt x="1781848" y="32981"/>
                </a:lnTo>
                <a:lnTo>
                  <a:pt x="1735988" y="41592"/>
                </a:lnTo>
                <a:lnTo>
                  <a:pt x="1690471" y="51155"/>
                </a:lnTo>
                <a:lnTo>
                  <a:pt x="1645323" y="61683"/>
                </a:lnTo>
                <a:lnTo>
                  <a:pt x="1600530" y="73139"/>
                </a:lnTo>
                <a:lnTo>
                  <a:pt x="1556118" y="85521"/>
                </a:lnTo>
                <a:lnTo>
                  <a:pt x="1512100" y="98831"/>
                </a:lnTo>
                <a:lnTo>
                  <a:pt x="1468488" y="113042"/>
                </a:lnTo>
                <a:lnTo>
                  <a:pt x="1425282" y="128143"/>
                </a:lnTo>
                <a:lnTo>
                  <a:pt x="1382496" y="144132"/>
                </a:lnTo>
                <a:lnTo>
                  <a:pt x="1340154" y="160997"/>
                </a:lnTo>
                <a:lnTo>
                  <a:pt x="1298244" y="178727"/>
                </a:lnTo>
                <a:lnTo>
                  <a:pt x="1256792" y="197307"/>
                </a:lnTo>
                <a:lnTo>
                  <a:pt x="1215821" y="216712"/>
                </a:lnTo>
                <a:lnTo>
                  <a:pt x="1175308" y="236956"/>
                </a:lnTo>
                <a:lnTo>
                  <a:pt x="1135303" y="258025"/>
                </a:lnTo>
                <a:lnTo>
                  <a:pt x="1095794" y="279895"/>
                </a:lnTo>
                <a:lnTo>
                  <a:pt x="1056779" y="302564"/>
                </a:lnTo>
                <a:lnTo>
                  <a:pt x="1018298" y="326009"/>
                </a:lnTo>
                <a:lnTo>
                  <a:pt x="980351" y="350240"/>
                </a:lnTo>
                <a:lnTo>
                  <a:pt x="942949" y="375234"/>
                </a:lnTo>
                <a:lnTo>
                  <a:pt x="906106" y="400977"/>
                </a:lnTo>
                <a:lnTo>
                  <a:pt x="869823" y="427456"/>
                </a:lnTo>
                <a:lnTo>
                  <a:pt x="834110" y="454672"/>
                </a:lnTo>
                <a:lnTo>
                  <a:pt x="798995" y="482600"/>
                </a:lnTo>
                <a:lnTo>
                  <a:pt x="764476" y="511238"/>
                </a:lnTo>
                <a:lnTo>
                  <a:pt x="730567" y="540575"/>
                </a:lnTo>
                <a:lnTo>
                  <a:pt x="697268" y="570611"/>
                </a:lnTo>
                <a:lnTo>
                  <a:pt x="664616" y="601306"/>
                </a:lnTo>
                <a:lnTo>
                  <a:pt x="632599" y="632675"/>
                </a:lnTo>
                <a:lnTo>
                  <a:pt x="601230" y="664692"/>
                </a:lnTo>
                <a:lnTo>
                  <a:pt x="570534" y="697357"/>
                </a:lnTo>
                <a:lnTo>
                  <a:pt x="540512" y="730643"/>
                </a:lnTo>
                <a:lnTo>
                  <a:pt x="511175" y="764565"/>
                </a:lnTo>
                <a:lnTo>
                  <a:pt x="482536" y="799084"/>
                </a:lnTo>
                <a:lnTo>
                  <a:pt x="454609" y="834199"/>
                </a:lnTo>
                <a:lnTo>
                  <a:pt x="427393" y="869911"/>
                </a:lnTo>
                <a:lnTo>
                  <a:pt x="400913" y="906195"/>
                </a:lnTo>
                <a:lnTo>
                  <a:pt x="375170" y="943051"/>
                </a:lnTo>
                <a:lnTo>
                  <a:pt x="350189" y="980452"/>
                </a:lnTo>
                <a:lnTo>
                  <a:pt x="325970" y="1018413"/>
                </a:lnTo>
                <a:lnTo>
                  <a:pt x="302514" y="1056894"/>
                </a:lnTo>
                <a:lnTo>
                  <a:pt x="279857" y="1095895"/>
                </a:lnTo>
                <a:lnTo>
                  <a:pt x="257987" y="1135418"/>
                </a:lnTo>
                <a:lnTo>
                  <a:pt x="236918" y="1175423"/>
                </a:lnTo>
                <a:lnTo>
                  <a:pt x="216674" y="1215936"/>
                </a:lnTo>
                <a:lnTo>
                  <a:pt x="197269" y="1256919"/>
                </a:lnTo>
                <a:lnTo>
                  <a:pt x="178689" y="1298359"/>
                </a:lnTo>
                <a:lnTo>
                  <a:pt x="160972" y="1340269"/>
                </a:lnTo>
                <a:lnTo>
                  <a:pt x="144106" y="1382623"/>
                </a:lnTo>
                <a:lnTo>
                  <a:pt x="128117" y="1425409"/>
                </a:lnTo>
                <a:lnTo>
                  <a:pt x="113017" y="1468615"/>
                </a:lnTo>
                <a:lnTo>
                  <a:pt x="98806" y="1512227"/>
                </a:lnTo>
                <a:lnTo>
                  <a:pt x="85509" y="1556245"/>
                </a:lnTo>
                <a:lnTo>
                  <a:pt x="73113" y="1600657"/>
                </a:lnTo>
                <a:lnTo>
                  <a:pt x="61658" y="1645450"/>
                </a:lnTo>
                <a:lnTo>
                  <a:pt x="51142" y="1690611"/>
                </a:lnTo>
                <a:lnTo>
                  <a:pt x="41567" y="1736128"/>
                </a:lnTo>
                <a:lnTo>
                  <a:pt x="32956" y="1781987"/>
                </a:lnTo>
                <a:lnTo>
                  <a:pt x="25323" y="1828177"/>
                </a:lnTo>
                <a:lnTo>
                  <a:pt x="18669" y="1874697"/>
                </a:lnTo>
                <a:lnTo>
                  <a:pt x="13004" y="1921535"/>
                </a:lnTo>
                <a:lnTo>
                  <a:pt x="8356" y="1968677"/>
                </a:lnTo>
                <a:lnTo>
                  <a:pt x="4711" y="2016099"/>
                </a:lnTo>
                <a:lnTo>
                  <a:pt x="2095" y="2063813"/>
                </a:lnTo>
                <a:lnTo>
                  <a:pt x="520" y="2111781"/>
                </a:lnTo>
                <a:lnTo>
                  <a:pt x="0" y="2160016"/>
                </a:lnTo>
                <a:lnTo>
                  <a:pt x="520" y="2208263"/>
                </a:lnTo>
                <a:lnTo>
                  <a:pt x="2095" y="2256231"/>
                </a:lnTo>
                <a:lnTo>
                  <a:pt x="4711" y="2303945"/>
                </a:lnTo>
                <a:lnTo>
                  <a:pt x="8356" y="2351367"/>
                </a:lnTo>
                <a:lnTo>
                  <a:pt x="13004" y="2398509"/>
                </a:lnTo>
                <a:lnTo>
                  <a:pt x="18669" y="2445347"/>
                </a:lnTo>
                <a:lnTo>
                  <a:pt x="25323" y="2491867"/>
                </a:lnTo>
                <a:lnTo>
                  <a:pt x="32956" y="2538057"/>
                </a:lnTo>
                <a:lnTo>
                  <a:pt x="41567" y="2583916"/>
                </a:lnTo>
                <a:lnTo>
                  <a:pt x="51142" y="2629433"/>
                </a:lnTo>
                <a:lnTo>
                  <a:pt x="61658" y="2674594"/>
                </a:lnTo>
                <a:lnTo>
                  <a:pt x="73113" y="2719387"/>
                </a:lnTo>
                <a:lnTo>
                  <a:pt x="85509" y="2763799"/>
                </a:lnTo>
                <a:lnTo>
                  <a:pt x="98806" y="2807817"/>
                </a:lnTo>
                <a:lnTo>
                  <a:pt x="113017" y="2851429"/>
                </a:lnTo>
                <a:lnTo>
                  <a:pt x="128117" y="2894634"/>
                </a:lnTo>
                <a:lnTo>
                  <a:pt x="144106" y="2937421"/>
                </a:lnTo>
                <a:lnTo>
                  <a:pt x="160972" y="2979775"/>
                </a:lnTo>
                <a:lnTo>
                  <a:pt x="178689" y="3021685"/>
                </a:lnTo>
                <a:lnTo>
                  <a:pt x="197269" y="3063125"/>
                </a:lnTo>
                <a:lnTo>
                  <a:pt x="216674" y="3104108"/>
                </a:lnTo>
                <a:lnTo>
                  <a:pt x="236918" y="3144621"/>
                </a:lnTo>
                <a:lnTo>
                  <a:pt x="257987" y="3184626"/>
                </a:lnTo>
                <a:lnTo>
                  <a:pt x="279857" y="3224149"/>
                </a:lnTo>
                <a:lnTo>
                  <a:pt x="302514" y="3263150"/>
                </a:lnTo>
                <a:lnTo>
                  <a:pt x="325970" y="3301631"/>
                </a:lnTo>
                <a:lnTo>
                  <a:pt x="350189" y="3339592"/>
                </a:lnTo>
                <a:lnTo>
                  <a:pt x="375170" y="3376993"/>
                </a:lnTo>
                <a:lnTo>
                  <a:pt x="400913" y="3413849"/>
                </a:lnTo>
                <a:lnTo>
                  <a:pt x="427393" y="3450132"/>
                </a:lnTo>
                <a:lnTo>
                  <a:pt x="454609" y="3485845"/>
                </a:lnTo>
                <a:lnTo>
                  <a:pt x="482536" y="3520960"/>
                </a:lnTo>
                <a:lnTo>
                  <a:pt x="511175" y="3555479"/>
                </a:lnTo>
                <a:lnTo>
                  <a:pt x="540512" y="3589401"/>
                </a:lnTo>
                <a:lnTo>
                  <a:pt x="570534" y="3622687"/>
                </a:lnTo>
                <a:lnTo>
                  <a:pt x="601230" y="3655352"/>
                </a:lnTo>
                <a:lnTo>
                  <a:pt x="632599" y="3687368"/>
                </a:lnTo>
                <a:lnTo>
                  <a:pt x="664616" y="3718737"/>
                </a:lnTo>
                <a:lnTo>
                  <a:pt x="697268" y="3749433"/>
                </a:lnTo>
                <a:lnTo>
                  <a:pt x="730567" y="3779469"/>
                </a:lnTo>
                <a:lnTo>
                  <a:pt x="764476" y="3808806"/>
                </a:lnTo>
                <a:lnTo>
                  <a:pt x="798995" y="3837444"/>
                </a:lnTo>
                <a:lnTo>
                  <a:pt x="834110" y="3865372"/>
                </a:lnTo>
                <a:lnTo>
                  <a:pt x="869823" y="3892588"/>
                </a:lnTo>
                <a:lnTo>
                  <a:pt x="906106" y="3919067"/>
                </a:lnTo>
                <a:lnTo>
                  <a:pt x="942949" y="3944810"/>
                </a:lnTo>
                <a:lnTo>
                  <a:pt x="980351" y="3969804"/>
                </a:lnTo>
                <a:lnTo>
                  <a:pt x="1018298" y="3994035"/>
                </a:lnTo>
                <a:lnTo>
                  <a:pt x="1056779" y="4017480"/>
                </a:lnTo>
                <a:lnTo>
                  <a:pt x="1095794" y="4040149"/>
                </a:lnTo>
                <a:lnTo>
                  <a:pt x="1135303" y="4062018"/>
                </a:lnTo>
                <a:lnTo>
                  <a:pt x="1175308" y="4083088"/>
                </a:lnTo>
                <a:lnTo>
                  <a:pt x="1215821" y="4103332"/>
                </a:lnTo>
                <a:lnTo>
                  <a:pt x="1256792" y="4122737"/>
                </a:lnTo>
                <a:lnTo>
                  <a:pt x="1298244" y="4141317"/>
                </a:lnTo>
                <a:lnTo>
                  <a:pt x="1340154" y="4159046"/>
                </a:lnTo>
                <a:lnTo>
                  <a:pt x="1382496" y="4175912"/>
                </a:lnTo>
                <a:lnTo>
                  <a:pt x="1425282" y="4191901"/>
                </a:lnTo>
                <a:lnTo>
                  <a:pt x="1468488" y="4207002"/>
                </a:lnTo>
                <a:lnTo>
                  <a:pt x="1512100" y="4221213"/>
                </a:lnTo>
                <a:lnTo>
                  <a:pt x="1556118" y="4234523"/>
                </a:lnTo>
                <a:lnTo>
                  <a:pt x="1600530" y="4246905"/>
                </a:lnTo>
                <a:lnTo>
                  <a:pt x="1645323" y="4258361"/>
                </a:lnTo>
                <a:lnTo>
                  <a:pt x="1690471" y="4268889"/>
                </a:lnTo>
                <a:lnTo>
                  <a:pt x="1735988" y="4278452"/>
                </a:lnTo>
                <a:lnTo>
                  <a:pt x="1781848" y="4287063"/>
                </a:lnTo>
                <a:lnTo>
                  <a:pt x="1828050" y="4294708"/>
                </a:lnTo>
                <a:lnTo>
                  <a:pt x="1874570" y="4301363"/>
                </a:lnTo>
                <a:lnTo>
                  <a:pt x="1921395" y="4307027"/>
                </a:lnTo>
                <a:lnTo>
                  <a:pt x="1968538" y="4311675"/>
                </a:lnTo>
                <a:lnTo>
                  <a:pt x="2015959" y="4315320"/>
                </a:lnTo>
                <a:lnTo>
                  <a:pt x="2063673" y="4317936"/>
                </a:lnTo>
                <a:lnTo>
                  <a:pt x="2111641" y="4319511"/>
                </a:lnTo>
                <a:lnTo>
                  <a:pt x="2159889" y="4320032"/>
                </a:lnTo>
                <a:lnTo>
                  <a:pt x="2208123" y="4319511"/>
                </a:lnTo>
                <a:lnTo>
                  <a:pt x="2256104" y="4317936"/>
                </a:lnTo>
                <a:lnTo>
                  <a:pt x="2303818" y="4315320"/>
                </a:lnTo>
                <a:lnTo>
                  <a:pt x="2351252" y="4311675"/>
                </a:lnTo>
                <a:lnTo>
                  <a:pt x="2398395" y="4307027"/>
                </a:lnTo>
                <a:lnTo>
                  <a:pt x="2445232" y="4301363"/>
                </a:lnTo>
                <a:lnTo>
                  <a:pt x="2491752" y="4294708"/>
                </a:lnTo>
                <a:lnTo>
                  <a:pt x="2537955" y="4287063"/>
                </a:lnTo>
                <a:lnTo>
                  <a:pt x="2583815" y="4278452"/>
                </a:lnTo>
                <a:lnTo>
                  <a:pt x="2629331" y="4268889"/>
                </a:lnTo>
                <a:lnTo>
                  <a:pt x="2674493" y="4258361"/>
                </a:lnTo>
                <a:lnTo>
                  <a:pt x="2719286" y="4246905"/>
                </a:lnTo>
                <a:lnTo>
                  <a:pt x="2763697" y="4234523"/>
                </a:lnTo>
                <a:lnTo>
                  <a:pt x="2807716" y="4221213"/>
                </a:lnTo>
                <a:lnTo>
                  <a:pt x="2851340" y="4207002"/>
                </a:lnTo>
                <a:lnTo>
                  <a:pt x="2894546" y="4191901"/>
                </a:lnTo>
                <a:lnTo>
                  <a:pt x="2937332" y="4175912"/>
                </a:lnTo>
                <a:lnTo>
                  <a:pt x="2979686" y="4159046"/>
                </a:lnTo>
                <a:lnTo>
                  <a:pt x="3021596" y="4141317"/>
                </a:lnTo>
                <a:lnTo>
                  <a:pt x="3063049" y="4122737"/>
                </a:lnTo>
                <a:lnTo>
                  <a:pt x="3104032" y="4103332"/>
                </a:lnTo>
                <a:lnTo>
                  <a:pt x="3144532" y="4083088"/>
                </a:lnTo>
                <a:lnTo>
                  <a:pt x="3184550" y="4062018"/>
                </a:lnTo>
                <a:lnTo>
                  <a:pt x="3224060" y="4040149"/>
                </a:lnTo>
                <a:lnTo>
                  <a:pt x="3263074" y="4017480"/>
                </a:lnTo>
                <a:lnTo>
                  <a:pt x="3301555" y="3994035"/>
                </a:lnTo>
                <a:lnTo>
                  <a:pt x="3339503" y="3969804"/>
                </a:lnTo>
                <a:lnTo>
                  <a:pt x="3376904" y="3944810"/>
                </a:lnTo>
                <a:lnTo>
                  <a:pt x="3413760" y="3919067"/>
                </a:lnTo>
                <a:lnTo>
                  <a:pt x="3450044" y="3892588"/>
                </a:lnTo>
                <a:lnTo>
                  <a:pt x="3485756" y="3865372"/>
                </a:lnTo>
                <a:lnTo>
                  <a:pt x="3520871" y="3837444"/>
                </a:lnTo>
                <a:lnTo>
                  <a:pt x="3555403" y="3808806"/>
                </a:lnTo>
                <a:lnTo>
                  <a:pt x="3589312" y="3779469"/>
                </a:lnTo>
                <a:lnTo>
                  <a:pt x="3622598" y="3749433"/>
                </a:lnTo>
                <a:lnTo>
                  <a:pt x="3655263" y="3718737"/>
                </a:lnTo>
                <a:lnTo>
                  <a:pt x="3687280" y="3687368"/>
                </a:lnTo>
                <a:lnTo>
                  <a:pt x="3718649" y="3655352"/>
                </a:lnTo>
                <a:lnTo>
                  <a:pt x="3749344" y="3622687"/>
                </a:lnTo>
                <a:lnTo>
                  <a:pt x="3779367" y="3589401"/>
                </a:lnTo>
                <a:lnTo>
                  <a:pt x="3808704" y="3555479"/>
                </a:lnTo>
                <a:lnTo>
                  <a:pt x="3837343" y="3520960"/>
                </a:lnTo>
                <a:lnTo>
                  <a:pt x="3865270" y="3485845"/>
                </a:lnTo>
                <a:lnTo>
                  <a:pt x="3892486" y="3450132"/>
                </a:lnTo>
                <a:lnTo>
                  <a:pt x="3918966" y="3413849"/>
                </a:lnTo>
                <a:lnTo>
                  <a:pt x="3944709" y="3376993"/>
                </a:lnTo>
                <a:lnTo>
                  <a:pt x="3969702" y="3339592"/>
                </a:lnTo>
                <a:lnTo>
                  <a:pt x="3993921" y="3301631"/>
                </a:lnTo>
                <a:lnTo>
                  <a:pt x="4017365" y="3263150"/>
                </a:lnTo>
                <a:lnTo>
                  <a:pt x="4040035" y="3224149"/>
                </a:lnTo>
                <a:lnTo>
                  <a:pt x="4061904" y="3184626"/>
                </a:lnTo>
                <a:lnTo>
                  <a:pt x="4082961" y="3144621"/>
                </a:lnTo>
                <a:lnTo>
                  <a:pt x="4103205" y="3104108"/>
                </a:lnTo>
                <a:lnTo>
                  <a:pt x="4122623" y="3063125"/>
                </a:lnTo>
                <a:lnTo>
                  <a:pt x="4141203" y="3021685"/>
                </a:lnTo>
                <a:lnTo>
                  <a:pt x="4158919" y="2979775"/>
                </a:lnTo>
                <a:lnTo>
                  <a:pt x="4175785" y="2937421"/>
                </a:lnTo>
                <a:lnTo>
                  <a:pt x="4191774" y="2894634"/>
                </a:lnTo>
                <a:lnTo>
                  <a:pt x="4206875" y="2851429"/>
                </a:lnTo>
                <a:lnTo>
                  <a:pt x="4221086" y="2807817"/>
                </a:lnTo>
                <a:lnTo>
                  <a:pt x="4234383" y="2763799"/>
                </a:lnTo>
                <a:lnTo>
                  <a:pt x="4246778" y="2719387"/>
                </a:lnTo>
                <a:lnTo>
                  <a:pt x="4258234" y="2674594"/>
                </a:lnTo>
                <a:lnTo>
                  <a:pt x="4268749" y="2629433"/>
                </a:lnTo>
                <a:lnTo>
                  <a:pt x="4278325" y="2583916"/>
                </a:lnTo>
                <a:lnTo>
                  <a:pt x="4286936" y="2538057"/>
                </a:lnTo>
                <a:lnTo>
                  <a:pt x="4294568" y="2491867"/>
                </a:lnTo>
                <a:lnTo>
                  <a:pt x="4301223" y="2445347"/>
                </a:lnTo>
                <a:lnTo>
                  <a:pt x="4306887" y="2398509"/>
                </a:lnTo>
                <a:lnTo>
                  <a:pt x="4311535" y="2351367"/>
                </a:lnTo>
                <a:lnTo>
                  <a:pt x="4315180" y="2303945"/>
                </a:lnTo>
                <a:lnTo>
                  <a:pt x="4317797" y="2256231"/>
                </a:lnTo>
                <a:lnTo>
                  <a:pt x="4319371" y="2208263"/>
                </a:lnTo>
                <a:lnTo>
                  <a:pt x="4319905" y="21600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14"/>
            <a:ext cx="12191999" cy="68544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1271" y="257682"/>
            <a:ext cx="5194935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3271" y="1292097"/>
            <a:ext cx="5947409" cy="444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9494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26"/>
            <a:ext cx="12191999" cy="68546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9114" y="2491816"/>
            <a:ext cx="50349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sv-SE" sz="6000" dirty="0"/>
              <a:t>Plutonen</a:t>
            </a:r>
            <a:endParaRPr sz="6000" dirty="0"/>
          </a:p>
        </p:txBody>
      </p:sp>
      <p:sp>
        <p:nvSpPr>
          <p:cNvPr id="4" name="object 4"/>
          <p:cNvSpPr txBox="1"/>
          <p:nvPr/>
        </p:nvSpPr>
        <p:spPr>
          <a:xfrm>
            <a:off x="4438650" y="3416141"/>
            <a:ext cx="3315335" cy="910506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0"/>
              </a:spcBef>
            </a:pPr>
            <a:r>
              <a:rPr lang="sv-SE"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sv-SE" sz="2400" dirty="0">
                <a:solidFill>
                  <a:srgbClr val="FFFFFF"/>
                </a:solidFill>
                <a:latin typeface="Calibri"/>
                <a:cs typeface="Calibri"/>
              </a:rPr>
              <a:t>Interiört underhåll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704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Bakgrund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9584" y="6619138"/>
            <a:ext cx="88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949494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00" y="1447800"/>
            <a:ext cx="6939915" cy="315983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lang="sv-SE" b="1" spc="85" dirty="0">
                <a:solidFill>
                  <a:srgbClr val="494948"/>
                </a:solidFill>
                <a:latin typeface="Calibri"/>
                <a:cs typeface="Calibri"/>
              </a:rPr>
              <a:t>Plutonen 3</a:t>
            </a:r>
            <a:endParaRPr sz="1800" dirty="0">
              <a:latin typeface="Calibri"/>
              <a:cs typeface="Calibri"/>
            </a:endParaRPr>
          </a:p>
          <a:p>
            <a:pPr algn="l"/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Plutonen är beläget i nära anslutning till Högskolan och inte långt från centrum. Plutonen består av 3 stycken huskroppar.</a:t>
            </a:r>
          </a:p>
          <a:p>
            <a:pPr algn="l"/>
            <a:endParaRPr lang="sv-SE" dirty="0">
              <a:solidFill>
                <a:srgbClr val="4A4A49"/>
              </a:solidFill>
              <a:latin typeface="Source Sans Pro" panose="020B0503030403020204" pitchFamily="34" charset="0"/>
            </a:endParaRPr>
          </a:p>
          <a:p>
            <a:pPr algn="l"/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Kvarteret </a:t>
            </a:r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byggdes år 1994-1995 och består idag av samman</a:t>
            </a: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lagt 202 </a:t>
            </a:r>
            <a:r>
              <a:rPr lang="sv-SE" dirty="0" err="1">
                <a:solidFill>
                  <a:srgbClr val="4A4A49"/>
                </a:solidFill>
                <a:latin typeface="Source Sans Pro" panose="020B0503030403020204" pitchFamily="34" charset="0"/>
              </a:rPr>
              <a:t>st</a:t>
            </a: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 studentlägenheter.</a:t>
            </a:r>
            <a:endParaRPr lang="sv-SE" b="0" i="0" dirty="0">
              <a:solidFill>
                <a:srgbClr val="4A4A49"/>
              </a:solidFill>
              <a:effectLst/>
              <a:latin typeface="Source Sans Pro" panose="020B0503030403020204" pitchFamily="34" charset="0"/>
            </a:endParaRPr>
          </a:p>
          <a:p>
            <a:pPr algn="l"/>
            <a:endParaRPr lang="sv-SE" dirty="0">
              <a:solidFill>
                <a:srgbClr val="4A4A49"/>
              </a:solidFill>
              <a:latin typeface="Source Sans Pro" panose="020B0503030403020204" pitchFamily="34" charset="0"/>
            </a:endParaRPr>
          </a:p>
          <a:p>
            <a:pPr algn="l"/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Under 2023 genomfördes en utvändig målning av fasaden och nu ser vi ett behov av renovering av bland annat ytskikt och viss övrig utrustning i husen med störst fokus i de allmänna utrymmena.</a:t>
            </a:r>
          </a:p>
          <a:p>
            <a:pPr algn="l"/>
            <a:endParaRPr lang="sv-SE" dirty="0">
              <a:solidFill>
                <a:srgbClr val="4A4A49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2C7FDE8-04CD-EB69-3169-2319D69C6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563" y="1143000"/>
            <a:ext cx="4496427" cy="4033353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AE9FA66F-1161-ABF4-C9E2-E0F85C038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5112449"/>
            <a:ext cx="3991532" cy="1543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58539"/>
            <a:ext cx="5194935" cy="788934"/>
          </a:xfrm>
          <a:prstGeom prst="rect">
            <a:avLst/>
          </a:prstGeom>
        </p:spPr>
        <p:txBody>
          <a:bodyPr vert="horz" wrap="square" lIns="0" tIns="171704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95"/>
              </a:spcBef>
            </a:pPr>
            <a:r>
              <a:rPr lang="sv-SE" spc="-45" dirty="0"/>
              <a:t>Projekt under 2023</a:t>
            </a:r>
            <a:endParaRPr spc="-4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6612737"/>
            <a:ext cx="10598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949494"/>
                </a:solidFill>
                <a:latin typeface="Calibri"/>
                <a:cs typeface="Calibri"/>
              </a:rPr>
              <a:t>AB</a:t>
            </a:r>
            <a:r>
              <a:rPr sz="1000" spc="-25" dirty="0">
                <a:solidFill>
                  <a:srgbClr val="949494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949494"/>
                </a:solidFill>
                <a:latin typeface="Calibri"/>
                <a:cs typeface="Calibri"/>
              </a:rPr>
              <a:t>Skövdebostäder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9584" y="6619138"/>
            <a:ext cx="88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949494"/>
                </a:solidFill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8200" y="1696466"/>
            <a:ext cx="10253980" cy="1968472"/>
            <a:chOff x="838200" y="1696466"/>
            <a:chExt cx="10253980" cy="1028065"/>
          </a:xfrm>
        </p:grpSpPr>
        <p:sp>
          <p:nvSpPr>
            <p:cNvPr id="6" name="object 6"/>
            <p:cNvSpPr/>
            <p:nvPr/>
          </p:nvSpPr>
          <p:spPr>
            <a:xfrm>
              <a:off x="838200" y="1696466"/>
              <a:ext cx="10253980" cy="1028065"/>
            </a:xfrm>
            <a:custGeom>
              <a:avLst/>
              <a:gdLst/>
              <a:ahLst/>
              <a:cxnLst/>
              <a:rect l="l" t="t" r="r" b="b"/>
              <a:pathLst>
                <a:path w="10253980" h="1028064">
                  <a:moveTo>
                    <a:pt x="10151110" y="0"/>
                  </a:moveTo>
                  <a:lnTo>
                    <a:pt x="102806" y="0"/>
                  </a:lnTo>
                  <a:lnTo>
                    <a:pt x="62788" y="8072"/>
                  </a:lnTo>
                  <a:lnTo>
                    <a:pt x="30110" y="30099"/>
                  </a:lnTo>
                  <a:lnTo>
                    <a:pt x="8078" y="62793"/>
                  </a:lnTo>
                  <a:lnTo>
                    <a:pt x="0" y="102870"/>
                  </a:lnTo>
                  <a:lnTo>
                    <a:pt x="0" y="925322"/>
                  </a:lnTo>
                  <a:lnTo>
                    <a:pt x="8078" y="965325"/>
                  </a:lnTo>
                  <a:lnTo>
                    <a:pt x="30110" y="997981"/>
                  </a:lnTo>
                  <a:lnTo>
                    <a:pt x="62788" y="1019994"/>
                  </a:lnTo>
                  <a:lnTo>
                    <a:pt x="102806" y="1028064"/>
                  </a:lnTo>
                  <a:lnTo>
                    <a:pt x="10151110" y="1028064"/>
                  </a:lnTo>
                  <a:lnTo>
                    <a:pt x="10191113" y="1019994"/>
                  </a:lnTo>
                  <a:lnTo>
                    <a:pt x="10223769" y="997981"/>
                  </a:lnTo>
                  <a:lnTo>
                    <a:pt x="10245782" y="965325"/>
                  </a:lnTo>
                  <a:lnTo>
                    <a:pt x="10253853" y="925322"/>
                  </a:lnTo>
                  <a:lnTo>
                    <a:pt x="10253853" y="102870"/>
                  </a:lnTo>
                  <a:lnTo>
                    <a:pt x="10245782" y="62793"/>
                  </a:lnTo>
                  <a:lnTo>
                    <a:pt x="10223769" y="30099"/>
                  </a:lnTo>
                  <a:lnTo>
                    <a:pt x="10191113" y="8072"/>
                  </a:lnTo>
                  <a:lnTo>
                    <a:pt x="10151110" y="0"/>
                  </a:lnTo>
                  <a:close/>
                </a:path>
              </a:pathLst>
            </a:custGeom>
            <a:solidFill>
              <a:srgbClr val="D5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3799" y="2023901"/>
              <a:ext cx="537845" cy="377825"/>
            </a:xfrm>
            <a:custGeom>
              <a:avLst/>
              <a:gdLst/>
              <a:ahLst/>
              <a:cxnLst/>
              <a:rect l="l" t="t" r="r" b="b"/>
              <a:pathLst>
                <a:path w="537844" h="377825">
                  <a:moveTo>
                    <a:pt x="490667" y="0"/>
                  </a:moveTo>
                  <a:lnTo>
                    <a:pt x="192656" y="281722"/>
                  </a:lnTo>
                  <a:lnTo>
                    <a:pt x="49471" y="135040"/>
                  </a:lnTo>
                  <a:lnTo>
                    <a:pt x="0" y="182188"/>
                  </a:lnTo>
                  <a:lnTo>
                    <a:pt x="190328" y="377763"/>
                  </a:lnTo>
                  <a:lnTo>
                    <a:pt x="240385" y="331198"/>
                  </a:lnTo>
                  <a:lnTo>
                    <a:pt x="537813" y="48893"/>
                  </a:lnTo>
                  <a:lnTo>
                    <a:pt x="490667" y="0"/>
                  </a:lnTo>
                  <a:close/>
                </a:path>
              </a:pathLst>
            </a:custGeom>
            <a:solidFill>
              <a:srgbClr val="76B8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22170" y="1840484"/>
            <a:ext cx="8646160" cy="247080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Underhållsprojekt i olika storlek har under de senaste åren gjorts inom våra studentområden på Trängen.</a:t>
            </a:r>
          </a:p>
          <a:p>
            <a:pPr marL="12700" marR="5080">
              <a:lnSpc>
                <a:spcPct val="101699"/>
              </a:lnSpc>
              <a:spcBef>
                <a:spcPts val="70"/>
              </a:spcBef>
            </a:pPr>
            <a:endParaRPr lang="sv-SE" sz="1500" dirty="0">
              <a:solidFill>
                <a:srgbClr val="494948"/>
              </a:solidFill>
              <a:latin typeface="Calibri"/>
              <a:cs typeface="Calibri"/>
            </a:endParaRPr>
          </a:p>
          <a:p>
            <a:pPr marL="298450" marR="5080" indent="-285750">
              <a:lnSpc>
                <a:spcPct val="1016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Målning samt byte av mjukfogar på fasad (Plutonen 3)</a:t>
            </a:r>
          </a:p>
          <a:p>
            <a:pPr marL="298450" marR="5080" indent="-285750">
              <a:lnSpc>
                <a:spcPct val="1016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Byte av ytterbelysning (Plutonen 3)</a:t>
            </a:r>
          </a:p>
          <a:p>
            <a:pPr marL="298450" marR="5080" indent="-285750">
              <a:lnSpc>
                <a:spcPct val="1016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Byte balkongdörrar (Norra trängallén 2, Plutonen 3)</a:t>
            </a:r>
          </a:p>
          <a:p>
            <a:pPr marL="298450" marR="5080" indent="-285750">
              <a:lnSpc>
                <a:spcPct val="1016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Byte golvmattor i trapphus och korridorer (Bataljonen)</a:t>
            </a:r>
          </a:p>
          <a:p>
            <a:pPr marL="298450" marR="5080" indent="-285750">
              <a:lnSpc>
                <a:spcPct val="1016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sv-SE" sz="1500" dirty="0">
                <a:solidFill>
                  <a:srgbClr val="494948"/>
                </a:solidFill>
                <a:latin typeface="Calibri"/>
                <a:cs typeface="Calibri"/>
              </a:rPr>
              <a:t>Byte av ytterbelysning (Bataljonen)</a:t>
            </a:r>
          </a:p>
          <a:p>
            <a:pPr marL="12700" marR="5080">
              <a:lnSpc>
                <a:spcPct val="101699"/>
              </a:lnSpc>
              <a:spcBef>
                <a:spcPts val="70"/>
              </a:spcBef>
            </a:pPr>
            <a:endParaRPr lang="sv-SE" sz="1500" dirty="0">
              <a:solidFill>
                <a:srgbClr val="494948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70"/>
              </a:spcBef>
            </a:pPr>
            <a:endParaRPr lang="sv-SE" sz="1500" dirty="0">
              <a:solidFill>
                <a:srgbClr val="494948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70"/>
              </a:spcBef>
            </a:pPr>
            <a:endParaRPr lang="sv-SE" sz="1500" dirty="0">
              <a:solidFill>
                <a:srgbClr val="494948"/>
              </a:solidFill>
              <a:latin typeface="Calibri"/>
              <a:cs typeface="Calibri"/>
            </a:endParaRP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34E47682-7991-30D0-97D2-1BAE4757951F}"/>
              </a:ext>
            </a:extLst>
          </p:cNvPr>
          <p:cNvSpPr txBox="1"/>
          <p:nvPr/>
        </p:nvSpPr>
        <p:spPr>
          <a:xfrm>
            <a:off x="916939" y="4278066"/>
            <a:ext cx="5943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Tanken är att ta ett helhetsgrepp med fokus på allmänna utrymmen och byta ut produkter som nått sin tekniska livslängd.</a:t>
            </a:r>
          </a:p>
          <a:p>
            <a:endParaRPr lang="sv-SE" dirty="0"/>
          </a:p>
          <a:p>
            <a:r>
              <a:rPr lang="sv-SE" dirty="0"/>
              <a:t>Uppmuntra studenterna till trivsel och större engagemang i våra allmänna utrymmen och samtidigt göra de underhållsåtgärder som ska utföras för att upprätthålla den goda standard Skövdebostäder står för.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8A9A772-77DF-67DD-1082-C13685D8F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1" y="3664938"/>
            <a:ext cx="5181600" cy="32696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46871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708148"/>
              <a:ext cx="12192000" cy="414985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0571" y="4490465"/>
            <a:ext cx="204861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sv-SE" sz="2400" spc="-10" dirty="0">
                <a:solidFill>
                  <a:srgbClr val="494948"/>
                </a:solidFill>
                <a:latin typeface="Calibri"/>
                <a:cs typeface="Calibri"/>
              </a:rPr>
              <a:t>Uppfräschning av allmänna utrymmen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1238" y="4643120"/>
            <a:ext cx="1562735" cy="87459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065" marR="5080" indent="-3175" algn="ctr">
              <a:lnSpc>
                <a:spcPct val="90000"/>
              </a:lnSpc>
              <a:spcBef>
                <a:spcPts val="340"/>
              </a:spcBef>
            </a:pP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Byte </a:t>
            </a:r>
            <a:r>
              <a:rPr lang="sv-SE" sz="2000" spc="-10" dirty="0">
                <a:solidFill>
                  <a:srgbClr val="FFFFFF"/>
                </a:solidFill>
                <a:latin typeface="Calibri"/>
                <a:cs typeface="Calibri"/>
              </a:rPr>
              <a:t>gamla trinetter i lägenheter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74763" y="4643120"/>
            <a:ext cx="1600200" cy="1151597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340"/>
              </a:spcBef>
            </a:pPr>
            <a:r>
              <a:rPr lang="sv-SE" sz="2000" dirty="0">
                <a:latin typeface="Calibri"/>
                <a:cs typeface="Calibri"/>
              </a:rPr>
              <a:t>Byte balkongdörrar och branddörrar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29215" y="4779975"/>
            <a:ext cx="1440180" cy="61234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lang="sv-SE" sz="2000" dirty="0">
                <a:solidFill>
                  <a:srgbClr val="76B82A"/>
                </a:solidFill>
                <a:latin typeface="Calibri"/>
                <a:cs typeface="Calibri"/>
              </a:rPr>
              <a:t>Översyn av ventilation 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98093" y="654811"/>
            <a:ext cx="23710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Omfattning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9512" y="6618528"/>
            <a:ext cx="88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949494"/>
                </a:solidFill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B3F86B-8D60-9E36-1BFA-657B137F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271" y="257682"/>
            <a:ext cx="5194935" cy="615553"/>
          </a:xfrm>
        </p:spPr>
        <p:txBody>
          <a:bodyPr/>
          <a:lstStyle/>
          <a:p>
            <a:r>
              <a:rPr lang="sv-SE" spc="-45" dirty="0"/>
              <a:t>Förutsättningar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50A2F8-9190-0C44-60BD-7B5CD78BB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28B8BA5-AC46-605C-3312-B1D9AC6A409B}"/>
              </a:ext>
            </a:extLst>
          </p:cNvPr>
          <p:cNvSpPr txBox="1"/>
          <p:nvPr/>
        </p:nvSpPr>
        <p:spPr>
          <a:xfrm>
            <a:off x="413657" y="911621"/>
            <a:ext cx="60944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I</a:t>
            </a:r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 korridorerna finns fullt utrustade gemensamma kök med frysskåp, tv, matgrupp och en soffgrupp.</a:t>
            </a:r>
          </a:p>
          <a:p>
            <a:pPr algn="l"/>
            <a:endParaRPr lang="sv-SE" dirty="0">
              <a:solidFill>
                <a:srgbClr val="4A4A49"/>
              </a:solidFill>
              <a:latin typeface="Source Sans Pro" panose="020B0503030403020204" pitchFamily="34" charset="0"/>
            </a:endParaRPr>
          </a:p>
          <a:p>
            <a:pPr algn="l"/>
            <a:r>
              <a:rPr lang="sv-SE" b="1" dirty="0">
                <a:solidFill>
                  <a:srgbClr val="4A4A49"/>
                </a:solidFill>
                <a:latin typeface="Source Sans Pro" panose="020B0503030403020204" pitchFamily="34" charset="0"/>
              </a:rPr>
              <a:t>Gemensamma utrymmen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Vitvaror i bra skick står kvar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Mö</a:t>
            </a: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bler byts ut i samråd med DC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Ytskikt uppdateras, målning och nya golvmattor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Nya garderober för städförvaring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Nytt köksinrede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4A4A49"/>
                </a:solidFill>
                <a:latin typeface="Source Sans Pro" panose="020B0503030403020204" pitchFamily="34" charset="0"/>
              </a:rPr>
              <a:t>Nya branddörrar och balkongdörrar</a:t>
            </a:r>
          </a:p>
          <a:p>
            <a:pPr algn="l"/>
            <a:r>
              <a:rPr lang="sv-SE" b="0" i="0" dirty="0">
                <a:solidFill>
                  <a:srgbClr val="4A4A49"/>
                </a:solidFill>
                <a:effectLst/>
                <a:latin typeface="Source Sans Pro" panose="020B0503030403020204" pitchFamily="34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1DFD6D7-4EA4-05C3-C1CA-2579271F9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796" y="-193"/>
            <a:ext cx="4964884" cy="3048194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A00078EF-28D3-78BC-F410-03CD1BBAF4A0}"/>
              </a:ext>
            </a:extLst>
          </p:cNvPr>
          <p:cNvSpPr txBox="1"/>
          <p:nvPr/>
        </p:nvSpPr>
        <p:spPr>
          <a:xfrm>
            <a:off x="413657" y="4294807"/>
            <a:ext cx="687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Lägenhet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Source Sans Pro" panose="020B0503030403020204" pitchFamily="34" charset="0"/>
                <a:ea typeface="Source Sans Pro" panose="020B0503030403020204" pitchFamily="34" charset="0"/>
              </a:rPr>
              <a:t>Gamla trinetter från 1995 byts ut (HLU finns ej i student</a:t>
            </a:r>
            <a:r>
              <a:rPr lang="sv-SE" dirty="0"/>
              <a:t>)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3E37A000-3DCE-40BD-1DC0-492FA158A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3591465"/>
            <a:ext cx="2222880" cy="326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05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304800"/>
            <a:ext cx="5194935" cy="764953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marL="259715">
              <a:lnSpc>
                <a:spcPct val="100000"/>
              </a:lnSpc>
              <a:spcBef>
                <a:spcPts val="100"/>
              </a:spcBef>
            </a:pPr>
            <a:r>
              <a:rPr lang="sv-SE" sz="3600" spc="-10" dirty="0"/>
              <a:t>Förslag på åtgärder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6612737"/>
            <a:ext cx="10598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949494"/>
                </a:solidFill>
                <a:latin typeface="Calibri"/>
                <a:cs typeface="Calibri"/>
              </a:rPr>
              <a:t>AB</a:t>
            </a:r>
            <a:r>
              <a:rPr sz="1000" spc="-25" dirty="0">
                <a:solidFill>
                  <a:srgbClr val="949494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949494"/>
                </a:solidFill>
                <a:latin typeface="Calibri"/>
                <a:cs typeface="Calibri"/>
              </a:rPr>
              <a:t>Skövdebostäder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9584" y="6619138"/>
            <a:ext cx="88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949494"/>
                </a:solidFill>
                <a:latin typeface="Calibri"/>
                <a:cs typeface="Calibri"/>
              </a:rPr>
              <a:t>5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436BC70-97B7-14D8-8876-67E3F468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51969"/>
            <a:ext cx="3410426" cy="63540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284</Words>
  <Application>Microsoft Office PowerPoint</Application>
  <PresentationFormat>Bredbild</PresentationFormat>
  <Paragraphs>50</Paragraphs>
  <Slides>6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Source Sans Pro</vt:lpstr>
      <vt:lpstr>Office Theme</vt:lpstr>
      <vt:lpstr>Plutonen</vt:lpstr>
      <vt:lpstr>Bakgrund</vt:lpstr>
      <vt:lpstr>Projekt under 2023</vt:lpstr>
      <vt:lpstr>Omfattning</vt:lpstr>
      <vt:lpstr>Förutsättningar</vt:lpstr>
      <vt:lpstr>Förslag på åtgärder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Sebastian Karlström</dc:creator>
  <cp:lastModifiedBy>Kristina Svensson</cp:lastModifiedBy>
  <cp:revision>12</cp:revision>
  <dcterms:created xsi:type="dcterms:W3CDTF">2024-11-08T11:18:30Z</dcterms:created>
  <dcterms:modified xsi:type="dcterms:W3CDTF">2025-03-12T06:30:33Z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2024-10-01T00:00:00Z</vt:filetime>
  </property>
  <property fmtid="{D5CDD505-2E9C-101B-9397-08002B2CF9AE}" pid="3" name="Creator">
    <vt:lpwstr>Microsoft® PowerPoint® för Microsoft 365</vt:lpwstr>
  </property>
  <property fmtid="{D5CDD505-2E9C-101B-9397-08002B2CF9AE}" pid="4" name="LastSaved">
    <vt:filetime>2024-11-08T00:00:00Z</vt:filetime>
  </property>
  <property fmtid="{D5CDD505-2E9C-101B-9397-08002B2CF9AE}" pid="5" name="Producer">
    <vt:lpwstr>Microsoft® PowerPoint® för Microsoft 365</vt:lpwstr>
  </property>
</Properties>
</file>